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15-6-2017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9. Ziekten, plagen en </a:t>
            </a:r>
            <a:r>
              <a:rPr lang="nl-NL" sz="2800" dirty="0" err="1" smtClean="0">
                <a:latin typeface="Arial" pitchFamily="34" charset="0"/>
                <a:cs typeface="Arial" pitchFamily="34" charset="0"/>
              </a:rPr>
              <a:t>beschadegingen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268413"/>
            <a:ext cx="8856663" cy="52562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623888" algn="l"/>
              </a:tabLst>
              <a:defRPr/>
            </a:pPr>
            <a:r>
              <a:rPr lang="nl-NL" altLang="nl-NL" sz="2800" dirty="0" smtClean="0"/>
              <a:t>9.1 </a:t>
            </a:r>
            <a:r>
              <a:rPr lang="nl-NL" altLang="nl-NL" sz="2800" u="sng" dirty="0" smtClean="0"/>
              <a:t>Nematoden</a:t>
            </a:r>
            <a:r>
              <a:rPr lang="nl-NL" altLang="nl-NL" sz="2800" dirty="0" smtClean="0"/>
              <a:t>: aaltjes</a:t>
            </a:r>
            <a:br>
              <a:rPr lang="nl-NL" altLang="nl-NL" sz="2800" dirty="0" smtClean="0"/>
            </a:br>
            <a:r>
              <a:rPr lang="nl-NL" altLang="nl-NL" sz="2800" dirty="0" smtClean="0"/>
              <a:t>      - bij mais: weinig problemen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623888" algn="l"/>
              </a:tabLst>
              <a:defRPr/>
            </a:pPr>
            <a:r>
              <a:rPr lang="nl-NL" altLang="nl-NL" sz="2800" dirty="0" smtClean="0"/>
              <a:t>	- mais kan vermeerderen voor vervolggewassen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nl-NL" altLang="nl-NL" sz="2800" dirty="0" smtClean="0"/>
              <a:t>9.2 </a:t>
            </a:r>
            <a:r>
              <a:rPr lang="nl-NL" altLang="nl-NL" sz="2800" u="sng" dirty="0" smtClean="0"/>
              <a:t>Schimmels:</a:t>
            </a:r>
          </a:p>
          <a:p>
            <a:pPr marL="711200" indent="-261938" eaLnBrk="1" hangingPunct="1">
              <a:lnSpc>
                <a:spcPct val="90000"/>
              </a:lnSpc>
              <a:defRPr/>
            </a:pPr>
            <a:r>
              <a:rPr lang="nl-NL" altLang="nl-NL" sz="2800" dirty="0" smtClean="0"/>
              <a:t>kieming: korrel behandeld</a:t>
            </a:r>
            <a:endParaRPr lang="nl-NL" altLang="nl-NL" sz="2800" u="sng" dirty="0"/>
          </a:p>
          <a:p>
            <a:pPr marL="711200" indent="-261938" eaLnBrk="1" hangingPunct="1">
              <a:lnSpc>
                <a:spcPct val="90000"/>
              </a:lnSpc>
              <a:defRPr/>
            </a:pPr>
            <a:r>
              <a:rPr lang="nl-NL" altLang="nl-NL" sz="2800" dirty="0" err="1" smtClean="0"/>
              <a:t>Wortelverbruining</a:t>
            </a:r>
            <a:endParaRPr lang="nl-NL" altLang="nl-NL" sz="2800" dirty="0"/>
          </a:p>
          <a:p>
            <a:pPr marL="711200" indent="-261938" eaLnBrk="1" hangingPunct="1">
              <a:lnSpc>
                <a:spcPct val="90000"/>
              </a:lnSpc>
              <a:defRPr/>
            </a:pPr>
            <a:r>
              <a:rPr lang="nl-NL" altLang="nl-NL" sz="2800" dirty="0" smtClean="0"/>
              <a:t>builenbrand:</a:t>
            </a:r>
            <a:br>
              <a:rPr lang="nl-NL" altLang="nl-NL" sz="2800" dirty="0" smtClean="0"/>
            </a:br>
            <a:r>
              <a:rPr lang="nl-NL" altLang="nl-NL" sz="2800" dirty="0" smtClean="0"/>
              <a:t>-&gt; sporen blijven over</a:t>
            </a:r>
            <a:br>
              <a:rPr lang="nl-NL" altLang="nl-NL" sz="2800" dirty="0" smtClean="0"/>
            </a:br>
            <a:r>
              <a:rPr lang="nl-NL" altLang="nl-NL" sz="2800" dirty="0" smtClean="0"/>
              <a:t>-&gt; rasverschillen</a:t>
            </a:r>
            <a:endParaRPr lang="nl-NL" altLang="nl-NL" sz="2800" dirty="0"/>
          </a:p>
          <a:p>
            <a:pPr marL="711200" indent="-261938" eaLnBrk="1" hangingPunct="1">
              <a:lnSpc>
                <a:spcPct val="90000"/>
              </a:lnSpc>
              <a:defRPr/>
            </a:pPr>
            <a:r>
              <a:rPr lang="nl-NL" altLang="nl-NL" sz="2800" dirty="0" smtClean="0"/>
              <a:t>Stengelrot</a:t>
            </a:r>
            <a:br>
              <a:rPr lang="nl-NL" altLang="nl-NL" sz="2800" dirty="0" smtClean="0"/>
            </a:br>
            <a:r>
              <a:rPr lang="nl-NL" altLang="nl-NL" sz="2800" dirty="0" smtClean="0"/>
              <a:t>-&gt; in de stengel</a:t>
            </a:r>
            <a:r>
              <a:rPr lang="nl-NL" altLang="nl-NL" sz="2800" dirty="0"/>
              <a:t/>
            </a:r>
            <a:br>
              <a:rPr lang="nl-NL" altLang="nl-NL" sz="2800" dirty="0"/>
            </a:br>
            <a:r>
              <a:rPr lang="nl-NL" altLang="nl-NL" sz="2800" dirty="0" smtClean="0"/>
              <a:t>-&gt; </a:t>
            </a:r>
            <a:r>
              <a:rPr lang="nl-NL" altLang="nl-NL" sz="2800" dirty="0" err="1" smtClean="0"/>
              <a:t>mycotines</a:t>
            </a:r>
            <a:r>
              <a:rPr lang="nl-NL" altLang="nl-NL" sz="2800" dirty="0" smtClean="0"/>
              <a:t> in voer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2997200"/>
            <a:ext cx="2481263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348038" y="4221163"/>
            <a:ext cx="2376487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9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72431"/>
            <a:ext cx="6778625" cy="563562"/>
          </a:xfrm>
        </p:spPr>
        <p:txBody>
          <a:bodyPr/>
          <a:lstStyle/>
          <a:p>
            <a:pPr algn="l" eaLnBrk="1" hangingPunct="1"/>
            <a:r>
              <a:rPr lang="nl-NL" altLang="nl-NL" sz="2400" u="sng" dirty="0" smtClean="0"/>
              <a:t>B</a:t>
            </a:r>
            <a:r>
              <a:rPr lang="nl-NL" altLang="nl-NL" sz="2400" u="sng" dirty="0" smtClean="0"/>
              <a:t>) Schimmels: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0768"/>
            <a:ext cx="8488363" cy="5256882"/>
          </a:xfrm>
        </p:spPr>
        <p:txBody>
          <a:bodyPr>
            <a:normAutofit fontScale="92500" lnSpcReduction="20000"/>
          </a:bodyPr>
          <a:lstStyle/>
          <a:p>
            <a:pPr indent="-168275" eaLnBrk="1" hangingPunct="1">
              <a:tabLst>
                <a:tab pos="363538" algn="l"/>
                <a:tab pos="711200" algn="l"/>
              </a:tabLst>
              <a:defRPr/>
            </a:pPr>
            <a:r>
              <a:rPr lang="nl-NL" altLang="nl-NL" sz="2800" dirty="0" smtClean="0">
                <a:cs typeface="Arial" charset="0"/>
              </a:rPr>
              <a:t>Maiskopbrand   </a:t>
            </a:r>
            <a:r>
              <a:rPr lang="nl-NL" altLang="nl-NL" sz="1800" dirty="0" smtClean="0">
                <a:cs typeface="Arial" charset="0"/>
              </a:rPr>
              <a:t>(mais-kop-brand)</a:t>
            </a:r>
            <a:r>
              <a:rPr lang="nl-NL" altLang="nl-NL" sz="2800" dirty="0" smtClean="0">
                <a:cs typeface="Arial" charset="0"/>
              </a:rPr>
              <a:t/>
            </a:r>
            <a:br>
              <a:rPr lang="nl-NL" altLang="nl-NL" sz="2800" dirty="0" smtClean="0">
                <a:cs typeface="Arial" charset="0"/>
              </a:rPr>
            </a:br>
            <a:r>
              <a:rPr lang="nl-NL" altLang="nl-NL" sz="2800" dirty="0" smtClean="0">
                <a:cs typeface="Arial" charset="0"/>
              </a:rPr>
              <a:t>	-&gt; soms verward met builenbrand</a:t>
            </a:r>
            <a:br>
              <a:rPr lang="nl-NL" altLang="nl-NL" sz="2800" dirty="0" smtClean="0">
                <a:cs typeface="Arial" charset="0"/>
              </a:rPr>
            </a:br>
            <a:r>
              <a:rPr lang="nl-NL" altLang="nl-NL" sz="2800" dirty="0" smtClean="0">
                <a:cs typeface="Arial" charset="0"/>
              </a:rPr>
              <a:t>	-&gt; kan al bij kieming schade aanbrengen</a:t>
            </a:r>
            <a:br>
              <a:rPr lang="nl-NL" altLang="nl-NL" sz="2800" dirty="0" smtClean="0">
                <a:cs typeface="Arial" charset="0"/>
              </a:rPr>
            </a:br>
            <a:r>
              <a:rPr lang="nl-NL" altLang="nl-NL" sz="2800" dirty="0" smtClean="0">
                <a:cs typeface="Arial" charset="0"/>
              </a:rPr>
              <a:t>	-&gt; sporen </a:t>
            </a:r>
            <a:br>
              <a:rPr lang="nl-NL" altLang="nl-NL" sz="2800" dirty="0" smtClean="0">
                <a:cs typeface="Arial" charset="0"/>
              </a:rPr>
            </a:br>
            <a:r>
              <a:rPr lang="nl-NL" altLang="nl-NL" sz="2800" dirty="0" smtClean="0">
                <a:cs typeface="Arial" charset="0"/>
              </a:rPr>
              <a:t> 	 overleven lang</a:t>
            </a:r>
            <a:br>
              <a:rPr lang="nl-NL" altLang="nl-NL" sz="2800" dirty="0" smtClean="0">
                <a:cs typeface="Arial" charset="0"/>
              </a:rPr>
            </a:br>
            <a:r>
              <a:rPr lang="nl-NL" altLang="nl-NL" sz="2800" dirty="0" smtClean="0">
                <a:cs typeface="Arial" charset="0"/>
              </a:rPr>
              <a:t/>
            </a:r>
            <a:br>
              <a:rPr lang="nl-NL" altLang="nl-NL" sz="2800" dirty="0" smtClean="0">
                <a:cs typeface="Arial" charset="0"/>
              </a:rPr>
            </a:br>
            <a:endParaRPr lang="nl-NL" altLang="nl-NL" sz="2800" dirty="0" smtClean="0">
              <a:cs typeface="Arial" charset="0"/>
            </a:endParaRPr>
          </a:p>
          <a:p>
            <a:pPr marL="0" indent="0" eaLnBrk="1" hangingPunct="1">
              <a:buFontTx/>
              <a:buNone/>
              <a:tabLst>
                <a:tab pos="363538" algn="l"/>
                <a:tab pos="711200" algn="l"/>
              </a:tabLst>
              <a:defRPr/>
            </a:pPr>
            <a:r>
              <a:rPr lang="nl-NL" altLang="nl-NL" sz="2800" dirty="0" smtClean="0">
                <a:cs typeface="Arial" charset="0"/>
              </a:rPr>
              <a:t/>
            </a:r>
            <a:br>
              <a:rPr lang="nl-NL" altLang="nl-NL" sz="2800" dirty="0" smtClean="0">
                <a:cs typeface="Arial" charset="0"/>
              </a:rPr>
            </a:br>
            <a:r>
              <a:rPr lang="nl-NL" altLang="nl-NL" sz="2800" dirty="0" smtClean="0">
                <a:cs typeface="Arial" charset="0"/>
              </a:rPr>
              <a:t/>
            </a:r>
            <a:br>
              <a:rPr lang="nl-NL" altLang="nl-NL" sz="2800" dirty="0" smtClean="0">
                <a:cs typeface="Arial" charset="0"/>
              </a:rPr>
            </a:br>
            <a:r>
              <a:rPr lang="nl-NL" altLang="nl-NL" sz="2800" dirty="0" smtClean="0">
                <a:cs typeface="Arial" charset="0"/>
              </a:rPr>
              <a:t/>
            </a:r>
            <a:br>
              <a:rPr lang="nl-NL" altLang="nl-NL" sz="2800" dirty="0" smtClean="0">
                <a:cs typeface="Arial" charset="0"/>
              </a:rPr>
            </a:br>
            <a:endParaRPr lang="nl-NL" altLang="nl-NL" sz="2800" dirty="0" smtClean="0">
              <a:cs typeface="Arial" charset="0"/>
            </a:endParaRPr>
          </a:p>
          <a:p>
            <a:pPr eaLnBrk="1" hangingPunct="1">
              <a:tabLst>
                <a:tab pos="363538" algn="l"/>
                <a:tab pos="711200" algn="l"/>
              </a:tabLst>
              <a:defRPr/>
            </a:pPr>
            <a:r>
              <a:rPr lang="nl-NL" sz="2800" dirty="0" smtClean="0"/>
              <a:t>Kolfsteelrot </a:t>
            </a:r>
            <a:r>
              <a:rPr lang="nl-NL" sz="2800" dirty="0" smtClean="0"/>
              <a:t>-&gt;</a:t>
            </a:r>
          </a:p>
          <a:p>
            <a:pPr marL="0" indent="0" eaLnBrk="1" hangingPunct="1">
              <a:buNone/>
              <a:tabLst>
                <a:tab pos="363538" algn="l"/>
                <a:tab pos="711200" algn="l"/>
              </a:tabLst>
              <a:defRPr/>
            </a:pPr>
            <a:r>
              <a:rPr lang="nl-NL" altLang="nl-NL" sz="1800" dirty="0" smtClean="0">
                <a:cs typeface="Arial" charset="0"/>
              </a:rPr>
              <a:t/>
            </a:r>
            <a:br>
              <a:rPr lang="nl-NL" altLang="nl-NL" sz="1800" dirty="0" smtClean="0">
                <a:cs typeface="Arial" charset="0"/>
              </a:rPr>
            </a:br>
            <a:r>
              <a:rPr lang="nl-NL" altLang="nl-NL" sz="1800" dirty="0" smtClean="0">
                <a:cs typeface="Arial" charset="0"/>
              </a:rPr>
              <a:t/>
            </a:r>
            <a:br>
              <a:rPr lang="nl-NL" altLang="nl-NL" sz="1800" dirty="0" smtClean="0">
                <a:cs typeface="Arial" charset="0"/>
              </a:rPr>
            </a:br>
            <a:endParaRPr lang="nl-NL" altLang="nl-NL" sz="1800" dirty="0" smtClean="0">
              <a:cs typeface="Arial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98700"/>
            <a:ext cx="5108575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291513" cy="5329237"/>
          </a:xfrm>
        </p:spPr>
        <p:txBody>
          <a:bodyPr/>
          <a:lstStyle/>
          <a:p>
            <a:pPr marL="174625" indent="188913" eaLnBrk="1" hangingPunct="1">
              <a:buFontTx/>
              <a:buNone/>
              <a:tabLst>
                <a:tab pos="812800" algn="l"/>
              </a:tabLst>
              <a:defRPr/>
            </a:pPr>
            <a:r>
              <a:rPr lang="nl-NL" sz="2000" u="sng" dirty="0" smtClean="0"/>
              <a:t>(vervolg) B) Schimmels</a:t>
            </a:r>
            <a:endParaRPr lang="nl-NL" sz="2000" dirty="0">
              <a:cs typeface="Arial" charset="0"/>
            </a:endParaRPr>
          </a:p>
          <a:p>
            <a:pPr marL="711200" indent="-347663" eaLnBrk="1" hangingPunct="1">
              <a:defRPr/>
            </a:pPr>
            <a:r>
              <a:rPr lang="nl-NL" altLang="nl-NL" sz="2800" dirty="0" smtClean="0">
                <a:cs typeface="Arial" charset="0"/>
              </a:rPr>
              <a:t>Bladvlekkenziekte</a:t>
            </a:r>
            <a:br>
              <a:rPr lang="nl-NL" altLang="nl-NL" sz="2800" dirty="0" smtClean="0">
                <a:cs typeface="Arial" charset="0"/>
              </a:rPr>
            </a:br>
            <a:r>
              <a:rPr lang="nl-NL" altLang="nl-NL" sz="2800" dirty="0" smtClean="0">
                <a:cs typeface="Arial" charset="0"/>
              </a:rPr>
              <a:t>(stippen op het blad)</a:t>
            </a:r>
          </a:p>
          <a:p>
            <a:pPr marL="711200" indent="-347663" eaLnBrk="1" hangingPunct="1">
              <a:defRPr/>
            </a:pPr>
            <a:r>
              <a:rPr lang="nl-NL" sz="2800" dirty="0" err="1" smtClean="0"/>
              <a:t>Rhizoctonia</a:t>
            </a:r>
            <a:r>
              <a:rPr lang="nl-NL" sz="2800" dirty="0" smtClean="0"/>
              <a:t> </a:t>
            </a:r>
            <a:br>
              <a:rPr lang="nl-NL" sz="2800" dirty="0" smtClean="0"/>
            </a:br>
            <a:r>
              <a:rPr lang="nl-NL" sz="2800" dirty="0" smtClean="0"/>
              <a:t>-&gt; aantasting wortel </a:t>
            </a:r>
            <a:endParaRPr lang="nl-NL" sz="2800" dirty="0"/>
          </a:p>
          <a:p>
            <a:pPr marL="0" indent="0">
              <a:buFontTx/>
              <a:buNone/>
              <a:tabLst>
                <a:tab pos="449263" algn="l"/>
              </a:tabLst>
              <a:defRPr/>
            </a:pPr>
            <a:endParaRPr lang="nl-NL" sz="2800" u="sng" dirty="0" smtClean="0"/>
          </a:p>
          <a:p>
            <a:pPr marL="0" indent="0">
              <a:buFontTx/>
              <a:buNone/>
              <a:tabLst>
                <a:tab pos="449263" algn="l"/>
              </a:tabLst>
              <a:defRPr/>
            </a:pPr>
            <a:r>
              <a:rPr lang="nl-NL" sz="2800" u="sng" dirty="0" smtClean="0"/>
              <a:t>9.3 Insecten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	- bijv. ritnaalden</a:t>
            </a:r>
            <a:br>
              <a:rPr lang="nl-NL" sz="2800" dirty="0" smtClean="0"/>
            </a:br>
            <a:r>
              <a:rPr lang="nl-NL" sz="2800" dirty="0" smtClean="0"/>
              <a:t>     - bijv. ……….</a:t>
            </a:r>
          </a:p>
          <a:p>
            <a:pPr marL="0" indent="0">
              <a:buFontTx/>
              <a:buNone/>
              <a:defRPr/>
            </a:pPr>
            <a:endParaRPr lang="nl-NL" sz="2800" dirty="0" smtClean="0"/>
          </a:p>
          <a:p>
            <a:pPr marL="0" indent="0">
              <a:buFontTx/>
              <a:buNone/>
              <a:defRPr/>
            </a:pPr>
            <a:r>
              <a:rPr lang="nl-NL" sz="2800" u="sng" dirty="0" smtClean="0"/>
              <a:t>9.4 Vogelschade </a:t>
            </a:r>
            <a:endParaRPr lang="nl-NL" altLang="nl-NL" sz="2800" u="sng" dirty="0" smtClean="0">
              <a:cs typeface="Arial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112838"/>
            <a:ext cx="2667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9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2962275" cy="490537"/>
          </a:xfrm>
        </p:spPr>
        <p:txBody>
          <a:bodyPr/>
          <a:lstStyle/>
          <a:p>
            <a:pPr algn="l" eaLnBrk="1" hangingPunct="1"/>
            <a:r>
              <a:rPr lang="nl-NL" altLang="nl-NL" sz="2400" u="sng" dirty="0"/>
              <a:t/>
            </a:r>
            <a:br>
              <a:rPr lang="nl-NL" altLang="nl-NL" sz="2400" u="sng" dirty="0"/>
            </a:br>
            <a:r>
              <a:rPr lang="nl-NL" altLang="nl-NL" sz="2400" u="sng" dirty="0" smtClean="0"/>
              <a:t/>
            </a:r>
            <a:br>
              <a:rPr lang="nl-NL" altLang="nl-NL" sz="2400" u="sng" dirty="0" smtClean="0"/>
            </a:br>
            <a:r>
              <a:rPr lang="nl-NL" altLang="nl-NL" sz="2400" u="sng" dirty="0"/>
              <a:t/>
            </a:r>
            <a:br>
              <a:rPr lang="nl-NL" altLang="nl-NL" sz="2400" u="sng" dirty="0"/>
            </a:br>
            <a:r>
              <a:rPr lang="nl-NL" altLang="nl-NL" sz="3200" u="sng" dirty="0" smtClean="0"/>
              <a:t>schades</a:t>
            </a:r>
            <a:endParaRPr lang="nl-NL" altLang="nl-NL" sz="3200" u="sng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4" y="1412875"/>
            <a:ext cx="8362950" cy="5113338"/>
          </a:xfrm>
        </p:spPr>
        <p:txBody>
          <a:bodyPr/>
          <a:lstStyle/>
          <a:p>
            <a:pPr marL="623888" indent="-623888" eaLnBrk="1" hangingPunct="1">
              <a:buFontTx/>
              <a:buNone/>
              <a:defRPr/>
            </a:pPr>
            <a:r>
              <a:rPr lang="nl-NL" altLang="nl-NL" sz="2800" dirty="0" smtClean="0">
                <a:cs typeface="Arial" charset="0"/>
              </a:rPr>
              <a:t>9.5 “Natuur”-schades en stress</a:t>
            </a:r>
          </a:p>
          <a:p>
            <a:pPr marL="623888" indent="0" eaLnBrk="1" hangingPunct="1">
              <a:buFontTx/>
              <a:buNone/>
              <a:defRPr/>
            </a:pPr>
            <a:r>
              <a:rPr lang="nl-NL" altLang="nl-NL" sz="2800" dirty="0" smtClean="0">
                <a:cs typeface="Arial" charset="0"/>
              </a:rPr>
              <a:t>- door onkruidbestrijding</a:t>
            </a:r>
            <a:br>
              <a:rPr lang="nl-NL" altLang="nl-NL" sz="2800" dirty="0" smtClean="0">
                <a:cs typeface="Arial" charset="0"/>
              </a:rPr>
            </a:br>
            <a:r>
              <a:rPr lang="nl-NL" altLang="nl-NL" sz="2800" dirty="0" smtClean="0">
                <a:cs typeface="Arial" charset="0"/>
              </a:rPr>
              <a:t>- hagel, nachtvorst, </a:t>
            </a:r>
            <a:br>
              <a:rPr lang="nl-NL" altLang="nl-NL" sz="2800" dirty="0" smtClean="0">
                <a:cs typeface="Arial" charset="0"/>
              </a:rPr>
            </a:br>
            <a:r>
              <a:rPr lang="nl-NL" altLang="nl-NL" sz="2800" dirty="0" smtClean="0">
                <a:cs typeface="Arial" charset="0"/>
              </a:rPr>
              <a:t>  storm, enz.</a:t>
            </a:r>
          </a:p>
          <a:p>
            <a:pPr marL="0" indent="0" eaLnBrk="1" hangingPunct="1">
              <a:buFontTx/>
              <a:buNone/>
              <a:defRPr/>
            </a:pPr>
            <a:endParaRPr lang="nl-NL" altLang="nl-NL" sz="2800" dirty="0">
              <a:cs typeface="Arial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nl-NL" altLang="nl-NL" sz="2800" dirty="0" smtClean="0">
                <a:cs typeface="Arial" charset="0"/>
              </a:rPr>
              <a:t>9.6 Gebreks-</a:t>
            </a:r>
            <a:br>
              <a:rPr lang="nl-NL" altLang="nl-NL" sz="2800" dirty="0" smtClean="0">
                <a:cs typeface="Arial" charset="0"/>
              </a:rPr>
            </a:br>
            <a:r>
              <a:rPr lang="nl-NL" altLang="nl-NL" sz="2800" dirty="0" smtClean="0">
                <a:cs typeface="Arial" charset="0"/>
              </a:rPr>
              <a:t>       verschijnselen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3744913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36</Words>
  <Application>Microsoft Office PowerPoint</Application>
  <PresentationFormat>Diavoorstelling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Kantoorthema</vt:lpstr>
      <vt:lpstr>PowerPoint-presentatie</vt:lpstr>
      <vt:lpstr>PowerPoint-presentatie</vt:lpstr>
      <vt:lpstr>B) Schimmels:</vt:lpstr>
      <vt:lpstr>PowerPoint-presentatie</vt:lpstr>
      <vt:lpstr>   schades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Carolien Sengers</cp:lastModifiedBy>
  <cp:revision>7</cp:revision>
  <dcterms:created xsi:type="dcterms:W3CDTF">2013-11-15T15:05:42Z</dcterms:created>
  <dcterms:modified xsi:type="dcterms:W3CDTF">2017-06-15T13:13:30Z</dcterms:modified>
</cp:coreProperties>
</file>